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57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3FF-7DFB-43FC-968F-9392903F206F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409A-19B3-45EF-9D26-11AA01A35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43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3FF-7DFB-43FC-968F-9392903F206F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409A-19B3-45EF-9D26-11AA01A35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1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3FF-7DFB-43FC-968F-9392903F206F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409A-19B3-45EF-9D26-11AA01A35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5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3FF-7DFB-43FC-968F-9392903F206F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409A-19B3-45EF-9D26-11AA01A35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95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3FF-7DFB-43FC-968F-9392903F206F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409A-19B3-45EF-9D26-11AA01A35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72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3FF-7DFB-43FC-968F-9392903F206F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409A-19B3-45EF-9D26-11AA01A35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68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3FF-7DFB-43FC-968F-9392903F206F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409A-19B3-45EF-9D26-11AA01A35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67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3FF-7DFB-43FC-968F-9392903F206F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409A-19B3-45EF-9D26-11AA01A35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16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3FF-7DFB-43FC-968F-9392903F206F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409A-19B3-45EF-9D26-11AA01A35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53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3FF-7DFB-43FC-968F-9392903F206F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409A-19B3-45EF-9D26-11AA01A35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00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D3FF-7DFB-43FC-968F-9392903F206F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409A-19B3-45EF-9D26-11AA01A35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2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D3FF-7DFB-43FC-968F-9392903F206F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3409A-19B3-45EF-9D26-11AA01A35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62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3xNFC82ZYw" TargetMode="External"/><Relationship Id="rId2" Type="http://schemas.openxmlformats.org/officeDocument/2006/relationships/hyperlink" Target="https://www.youtube.com/watch?v=8_7hDPeUUr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QdaakmuReR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실습실 안전교육 자료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컴퓨터정보공학부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343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화재발생시 </a:t>
            </a:r>
            <a:r>
              <a:rPr lang="ko-KR" altLang="en-US" dirty="0" err="1" smtClean="0"/>
              <a:t>대처법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3" y="2811102"/>
            <a:ext cx="5727470" cy="346232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393" y="2806323"/>
            <a:ext cx="6096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1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소화기 위치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D340</a:t>
            </a:r>
          </a:p>
          <a:p>
            <a:pPr lvl="1"/>
            <a:r>
              <a:rPr lang="ko-KR" altLang="en-US" dirty="0" smtClean="0"/>
              <a:t>앞 쪽 출입문 </a:t>
            </a:r>
            <a:r>
              <a:rPr lang="ko-KR" altLang="en-US" dirty="0" err="1" smtClean="0"/>
              <a:t>뒷</a:t>
            </a:r>
            <a:r>
              <a:rPr lang="ko-KR" altLang="en-US" dirty="0" smtClean="0"/>
              <a:t> 편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pic>
        <p:nvPicPr>
          <p:cNvPr id="6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7938" y="2369741"/>
            <a:ext cx="4352925" cy="32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8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소화기 위치</a:t>
            </a:r>
            <a:endParaRPr lang="ko-KR" altLang="en-US" dirty="0"/>
          </a:p>
        </p:txBody>
      </p:sp>
      <p:pic>
        <p:nvPicPr>
          <p:cNvPr id="6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1817" y="2784607"/>
            <a:ext cx="4352925" cy="3264693"/>
          </a:xfrm>
          <a:prstGeom prst="rect">
            <a:avLst/>
          </a:prstGeom>
        </p:spPr>
      </p:pic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D404</a:t>
            </a:r>
          </a:p>
          <a:p>
            <a:pPr lvl="1"/>
            <a:r>
              <a:rPr lang="ko-KR" altLang="en-US" dirty="0" smtClean="0"/>
              <a:t>앞 쪽 출입문 </a:t>
            </a:r>
            <a:r>
              <a:rPr lang="ko-KR" altLang="en-US" dirty="0" err="1" smtClean="0"/>
              <a:t>뒷편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앞 쪽 출입문 복도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pic>
        <p:nvPicPr>
          <p:cNvPr id="10" name="내용 개체 틀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8045" y="2784607"/>
            <a:ext cx="4352925" cy="32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7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소화기 위치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D405</a:t>
            </a:r>
          </a:p>
          <a:p>
            <a:pPr lvl="1"/>
            <a:r>
              <a:rPr lang="ko-KR" altLang="en-US" dirty="0" smtClean="0"/>
              <a:t>앞 쪽 출입문 </a:t>
            </a:r>
            <a:r>
              <a:rPr lang="ko-KR" altLang="en-US" dirty="0" err="1" smtClean="0"/>
              <a:t>뒷</a:t>
            </a:r>
            <a:r>
              <a:rPr lang="ko-KR" altLang="en-US" dirty="0" smtClean="0"/>
              <a:t> 편</a:t>
            </a:r>
            <a:endParaRPr lang="ko-KR" altLang="en-US" dirty="0"/>
          </a:p>
        </p:txBody>
      </p:sp>
      <p:pic>
        <p:nvPicPr>
          <p:cNvPr id="6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8671" y="2369741"/>
            <a:ext cx="4352925" cy="32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소화기 위치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D409</a:t>
            </a:r>
          </a:p>
          <a:p>
            <a:pPr lvl="1"/>
            <a:r>
              <a:rPr lang="ko-KR" altLang="en-US" dirty="0" smtClean="0"/>
              <a:t>앞 쪽 출입문 </a:t>
            </a:r>
            <a:r>
              <a:rPr lang="ko-KR" altLang="en-US" dirty="0" err="1" smtClean="0"/>
              <a:t>뒷</a:t>
            </a:r>
            <a:r>
              <a:rPr lang="ko-KR" altLang="en-US" dirty="0" smtClean="0"/>
              <a:t> 편</a:t>
            </a:r>
            <a:endParaRPr lang="ko-KR" altLang="en-US" dirty="0"/>
          </a:p>
        </p:txBody>
      </p:sp>
      <p:pic>
        <p:nvPicPr>
          <p:cNvPr id="6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7405" y="2699941"/>
            <a:ext cx="4352925" cy="32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소화기 사용법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www.youtube.com/watch?v=8_7hDPeUUro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www.youtube.com/watch?v=Q3xNFC82ZYw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953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국가연구안전관리본부 앱 </a:t>
            </a:r>
            <a:r>
              <a:rPr lang="en-US" altLang="ko-KR" dirty="0" smtClean="0"/>
              <a:t>(Lab safe)</a:t>
            </a:r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www.youtube.com/watch?v=QdaakmuReRk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841" y="2830310"/>
            <a:ext cx="80295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2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59</Words>
  <Application>Microsoft Office PowerPoint</Application>
  <PresentationFormat>와이드스크린</PresentationFormat>
  <Paragraphs>24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실습실 안전교육 자료</vt:lpstr>
      <vt:lpstr>PowerPoint 프레젠테이션</vt:lpstr>
      <vt:lpstr>소화기 위치</vt:lpstr>
      <vt:lpstr>소화기 위치</vt:lpstr>
      <vt:lpstr>소화기 위치</vt:lpstr>
      <vt:lpstr>소화기 위치</vt:lpstr>
      <vt:lpstr>PowerPoint 프레젠테이션</vt:lpstr>
      <vt:lpstr>기타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디스플레이 설정 안내</dc:title>
  <dc:creator>phw</dc:creator>
  <cp:lastModifiedBy>phw</cp:lastModifiedBy>
  <cp:revision>5</cp:revision>
  <dcterms:created xsi:type="dcterms:W3CDTF">2025-08-31T22:39:27Z</dcterms:created>
  <dcterms:modified xsi:type="dcterms:W3CDTF">2025-08-31T23:13:52Z</dcterms:modified>
</cp:coreProperties>
</file>